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3" d="100"/>
          <a:sy n="83" d="100"/>
        </p:scale>
        <p:origin x="1348" y="-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1CDD-DC4D-4961-BB4D-39852BED99A9}" type="datetime1">
              <a:rPr lang="de-DE" smtClean="0"/>
              <a:t>22.02.2021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HTV 2014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01EEF-7B00-44A8-A13D-62FFC940435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891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6903" y="1034473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01EEF-7B00-44A8-A13D-62FFC940435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901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1428" y="1510886"/>
            <a:ext cx="4514850" cy="845220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01EEF-7B00-44A8-A13D-62FFC940435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376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2456020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99AF-4F2D-46E5-BF78-62A08AE12D7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6417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el und Inhalt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4350" y="1112904"/>
            <a:ext cx="5829300" cy="1651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s-E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14350" y="2861734"/>
            <a:ext cx="5829300" cy="286173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s-E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14350" y="5943600"/>
            <a:ext cx="5829300" cy="286173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F2789-D439-40A6-855D-35A7B111D72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62119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4350" y="880533"/>
            <a:ext cx="5829300" cy="1651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s-ES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514350" y="2861734"/>
            <a:ext cx="5829300" cy="286173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s-E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4350" y="5943600"/>
            <a:ext cx="5829300" cy="286173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FB58F-186F-4FC5-A446-283453C6D64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65836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9ED8F-9486-4663-81FD-4CABABE6EE4A}" type="datetime1">
              <a:rPr lang="de-DE" smtClean="0"/>
              <a:t>22.02.2021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HTV 2014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01EEF-7B00-44A8-A13D-62FFC940435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026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D5D55-275C-4E83-AFF7-726453DB92E5}" type="datetime1">
              <a:rPr lang="de-DE" smtClean="0"/>
              <a:t>22.02.2021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HTV 2014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01EEF-7B00-44A8-A13D-62FFC940435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4180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5750" y="1485902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D914-1043-43F2-86F0-6DEA2F9933C4}" type="datetime1">
              <a:rPr lang="de-DE" smtClean="0"/>
              <a:t>22.02.2021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HTV 2014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01EEF-7B00-44A8-A13D-62FFC940435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770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7670" y="1157991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62CB6-3E42-4D46-8864-729242BC5081}" type="datetime1">
              <a:rPr lang="de-DE" smtClean="0"/>
              <a:t>22.02.2021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HTV 2014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01EEF-7B00-44A8-A13D-62FFC940435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4408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6920" y="2194502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C7FBE-E685-4462-8669-240E8D7F5B52}" type="datetime1">
              <a:rPr lang="de-DE" smtClean="0"/>
              <a:t>22.02.2021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HTV 2014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01EEF-7B00-44A8-A13D-62FFC940435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4079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957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1428" y="2276994"/>
            <a:ext cx="2256235" cy="1678517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51768" y="1835750"/>
            <a:ext cx="3833813" cy="8454497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16571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403787" y="1676224"/>
            <a:ext cx="4114800" cy="5943600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01EEF-7B00-44A8-A13D-62FFC940435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7324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5387" y="140872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AE2BF-29B2-479B-9091-3658D5B00BFF}" type="datetime1">
              <a:rPr lang="de-DE" smtClean="0"/>
              <a:t>22.02.2021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HTV 2014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01EEF-7B00-44A8-A13D-62FFC94043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1" y="1"/>
            <a:ext cx="113612" cy="9906000"/>
          </a:xfrm>
          <a:prstGeom prst="rect">
            <a:avLst/>
          </a:prstGeom>
          <a:solidFill>
            <a:srgbClr val="D4011D"/>
          </a:solidFill>
          <a:ln>
            <a:solidFill>
              <a:srgbClr val="D401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600"/>
          </a:p>
        </p:txBody>
      </p:sp>
      <p:cxnSp>
        <p:nvCxnSpPr>
          <p:cNvPr id="11" name="Gerade Verbindung 10"/>
          <p:cNvCxnSpPr/>
          <p:nvPr userDrawn="1"/>
        </p:nvCxnSpPr>
        <p:spPr>
          <a:xfrm>
            <a:off x="113613" y="1208584"/>
            <a:ext cx="6555748" cy="0"/>
          </a:xfrm>
          <a:prstGeom prst="line">
            <a:avLst/>
          </a:prstGeom>
          <a:ln w="19050">
            <a:solidFill>
              <a:srgbClr val="D401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37FA7E79-663F-46BE-AC08-FE2F1B08E116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636" y="387410"/>
            <a:ext cx="2219725" cy="48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3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 dt="0"/>
  <p:txStyles>
    <p:titleStyle>
      <a:lvl1pPr algn="ctr" defTabSz="1320759" rtl="0" eaLnBrk="1" latinLnBrk="0" hangingPunct="1"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85" indent="-495285" algn="l" defTabSz="1320759" rtl="0" eaLnBrk="1" latinLnBrk="0" hangingPunct="1">
        <a:spcBef>
          <a:spcPct val="20000"/>
        </a:spcBef>
        <a:buFont typeface="Arial" pitchFamily="34" charset="0"/>
        <a:buChar char="•"/>
        <a:defRPr sz="4622" kern="1200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defTabSz="1320759" rtl="0" eaLnBrk="1" latinLnBrk="0" hangingPunct="1">
        <a:spcBef>
          <a:spcPct val="20000"/>
        </a:spcBef>
        <a:buFont typeface="Arial" pitchFamily="34" charset="0"/>
        <a:buChar char="–"/>
        <a:defRPr sz="4044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spcBef>
          <a:spcPct val="20000"/>
        </a:spcBef>
        <a:buFont typeface="Arial" pitchFamily="34" charset="0"/>
        <a:buChar char="–"/>
        <a:defRPr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spcBef>
          <a:spcPct val="20000"/>
        </a:spcBef>
        <a:buFont typeface="Arial" pitchFamily="34" charset="0"/>
        <a:buChar char="»"/>
        <a:defRPr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D6D17AE6-4F48-4A19-BD21-0C16C506F262}"/>
              </a:ext>
            </a:extLst>
          </p:cNvPr>
          <p:cNvSpPr txBox="1"/>
          <p:nvPr/>
        </p:nvSpPr>
        <p:spPr>
          <a:xfrm>
            <a:off x="216988" y="1296730"/>
            <a:ext cx="6424023" cy="844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Positiv: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Beispiel</a:t>
            </a: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Neutral: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Beispiel</a:t>
            </a: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Negativ: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Beispiel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A4C39EC-56B7-4E46-A5E8-FAA52D1DB79F}"/>
              </a:ext>
            </a:extLst>
          </p:cNvPr>
          <p:cNvSpPr txBox="1"/>
          <p:nvPr/>
        </p:nvSpPr>
        <p:spPr>
          <a:xfrm>
            <a:off x="595514" y="391636"/>
            <a:ext cx="3434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Trainer/innen Beurteilung</a:t>
            </a:r>
          </a:p>
        </p:txBody>
      </p:sp>
    </p:spTree>
    <p:extLst>
      <p:ext uri="{BB962C8B-B14F-4D97-AF65-F5344CB8AC3E}">
        <p14:creationId xmlns:p14="http://schemas.microsoft.com/office/powerpoint/2010/main" val="135853083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0D44A9CAB575B4DA5CBC63814CA0A3E" ma:contentTypeVersion="18" ma:contentTypeDescription="Ein neues Dokument erstellen." ma:contentTypeScope="" ma:versionID="e8c7ea3d4c40512c8a6f2bf4f944ece5">
  <xsd:schema xmlns:xsd="http://www.w3.org/2001/XMLSchema" xmlns:xs="http://www.w3.org/2001/XMLSchema" xmlns:p="http://schemas.microsoft.com/office/2006/metadata/properties" xmlns:ns2="27dbbe23-0996-4a2f-9a1a-e1d45d794558" xmlns:ns3="501c1cde-23e8-41c8-bed8-ff6b732ef3c3" targetNamespace="http://schemas.microsoft.com/office/2006/metadata/properties" ma:root="true" ma:fieldsID="ee4a6127ec75cba1a7c04bf0e5abbd6f" ns2:_="" ns3:_="">
    <xsd:import namespace="27dbbe23-0996-4a2f-9a1a-e1d45d794558"/>
    <xsd:import namespace="501c1cde-23e8-41c8-bed8-ff6b732ef3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dbbe23-0996-4a2f-9a1a-e1d45d7945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521c136-16d8-4c28-9ae0-613d458487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1c1cde-23e8-41c8-bed8-ff6b732ef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9043fa4-148b-4624-ae9e-566589944559}" ma:internalName="TaxCatchAll" ma:showField="CatchAllData" ma:web="501c1cde-23e8-41c8-bed8-ff6b732ef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01c1cde-23e8-41c8-bed8-ff6b732ef3c3" xsi:nil="true"/>
    <lcf76f155ced4ddcb4097134ff3c332f xmlns="27dbbe23-0996-4a2f-9a1a-e1d45d79455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72A2177-3B9C-4711-9CBB-1666F40BADFF}"/>
</file>

<file path=customXml/itemProps2.xml><?xml version="1.0" encoding="utf-8"?>
<ds:datastoreItem xmlns:ds="http://schemas.openxmlformats.org/officeDocument/2006/customXml" ds:itemID="{624F6A5C-463F-4AF3-A24A-CE30475B6184}"/>
</file>

<file path=customXml/itemProps3.xml><?xml version="1.0" encoding="utf-8"?>
<ds:datastoreItem xmlns:ds="http://schemas.openxmlformats.org/officeDocument/2006/customXml" ds:itemID="{E2A1BFAE-D757-4733-B749-22F9CF188EE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A4-Papier (210 x 297 mm)</PresentationFormat>
  <Paragraphs>37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 Kreuzer</dc:creator>
  <cp:lastModifiedBy>Michael Kreuzer</cp:lastModifiedBy>
  <cp:revision>2</cp:revision>
  <dcterms:created xsi:type="dcterms:W3CDTF">2021-02-22T10:03:12Z</dcterms:created>
  <dcterms:modified xsi:type="dcterms:W3CDTF">2021-02-22T10:16:03Z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0x010100E0D44A9CAB575B4DA5CBC63814CA0A3E</vt:lpwstr>
  </property>
</Properties>
</file>